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9141586b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9141586b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d9141586b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d9141586b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d9141586b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d9141586b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875" y="0"/>
            <a:ext cx="363643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4468" y="0"/>
            <a:ext cx="363643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4428" y="0"/>
            <a:ext cx="36364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4378" y="0"/>
            <a:ext cx="36364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Apresentação na tela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6" baseType="lpstr">
      <vt:lpstr>Arial</vt:lpstr>
      <vt:lpstr>Simple Dark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SMED</dc:creator>
  <cp:lastModifiedBy>SMED</cp:lastModifiedBy>
  <cp:revision>1</cp:revision>
  <dcterms:modified xsi:type="dcterms:W3CDTF">2025-02-14T18:01:13Z</dcterms:modified>
</cp:coreProperties>
</file>